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3716000" cy="1714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E10B3A-D466-6C45-B85D-9FDE5145B3B2}" v="60" dt="2025-06-09T15:32:14.3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85"/>
    <p:restoredTop sz="96320"/>
  </p:normalViewPr>
  <p:slideViewPr>
    <p:cSldViewPr snapToGrid="0">
      <p:cViewPr varScale="1">
        <p:scale>
          <a:sx n="86" d="100"/>
          <a:sy n="86" d="100"/>
        </p:scale>
        <p:origin x="556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nich, Rob" userId="2fd29f00-9b45-4dfd-a29c-7451e8654a76" providerId="ADAL" clId="{71E10B3A-D466-6C45-B85D-9FDE5145B3B2}"/>
    <pc:docChg chg="modSld modMainMaster">
      <pc:chgData name="Katnich, Rob" userId="2fd29f00-9b45-4dfd-a29c-7451e8654a76" providerId="ADAL" clId="{71E10B3A-D466-6C45-B85D-9FDE5145B3B2}" dt="2025-06-09T16:19:15.640" v="17" actId="20577"/>
      <pc:docMkLst>
        <pc:docMk/>
      </pc:docMkLst>
      <pc:sldChg chg="modSp mod">
        <pc:chgData name="Katnich, Rob" userId="2fd29f00-9b45-4dfd-a29c-7451e8654a76" providerId="ADAL" clId="{71E10B3A-D466-6C45-B85D-9FDE5145B3B2}" dt="2025-06-09T16:19:15.640" v="17" actId="20577"/>
        <pc:sldMkLst>
          <pc:docMk/>
          <pc:sldMk cId="2244146532" sldId="256"/>
        </pc:sldMkLst>
        <pc:spChg chg="mod">
          <ac:chgData name="Katnich, Rob" userId="2fd29f00-9b45-4dfd-a29c-7451e8654a76" providerId="ADAL" clId="{71E10B3A-D466-6C45-B85D-9FDE5145B3B2}" dt="2025-06-09T16:19:15.640" v="17" actId="20577"/>
          <ac:spMkLst>
            <pc:docMk/>
            <pc:sldMk cId="2244146532" sldId="256"/>
            <ac:spMk id="4" creationId="{22AFC073-9962-80BF-9DAA-A800B3059965}"/>
          </ac:spMkLst>
        </pc:spChg>
      </pc:sldChg>
      <pc:sldMasterChg chg="addSp modSp modSldLayout">
        <pc:chgData name="Katnich, Rob" userId="2fd29f00-9b45-4dfd-a29c-7451e8654a76" providerId="ADAL" clId="{71E10B3A-D466-6C45-B85D-9FDE5145B3B2}" dt="2025-06-09T16:18:47.932" v="12" actId="20577"/>
        <pc:sldMasterMkLst>
          <pc:docMk/>
          <pc:sldMasterMk cId="44526332" sldId="2147483660"/>
        </pc:sldMasterMkLst>
        <pc:picChg chg="add mod">
          <ac:chgData name="Katnich, Rob" userId="2fd29f00-9b45-4dfd-a29c-7451e8654a76" providerId="ADAL" clId="{71E10B3A-D466-6C45-B85D-9FDE5145B3B2}" dt="2025-06-09T15:32:09.771" v="1" actId="571"/>
          <ac:picMkLst>
            <pc:docMk/>
            <pc:sldMasterMk cId="44526332" sldId="2147483660"/>
            <ac:picMk id="2" creationId="{772ADFFA-3FE7-996C-EAE2-CE7D9E66A69B}"/>
          </ac:picMkLst>
        </pc:picChg>
        <pc:picChg chg="mod">
          <ac:chgData name="Katnich, Rob" userId="2fd29f00-9b45-4dfd-a29c-7451e8654a76" providerId="ADAL" clId="{71E10B3A-D466-6C45-B85D-9FDE5145B3B2}" dt="2025-06-09T15:32:14.364" v="2" actId="14826"/>
          <ac:picMkLst>
            <pc:docMk/>
            <pc:sldMasterMk cId="44526332" sldId="2147483660"/>
            <ac:picMk id="8" creationId="{956F7308-F3D7-D85A-DD20-1881242C72CA}"/>
          </ac:picMkLst>
        </pc:picChg>
        <pc:sldLayoutChg chg="modSp mod">
          <pc:chgData name="Katnich, Rob" userId="2fd29f00-9b45-4dfd-a29c-7451e8654a76" providerId="ADAL" clId="{71E10B3A-D466-6C45-B85D-9FDE5145B3B2}" dt="2025-06-09T16:18:47.932" v="12" actId="20577"/>
          <pc:sldLayoutMkLst>
            <pc:docMk/>
            <pc:sldMasterMk cId="44526332" sldId="2147483660"/>
            <pc:sldLayoutMk cId="751054563" sldId="2147483661"/>
          </pc:sldLayoutMkLst>
          <pc:spChg chg="mod">
            <ac:chgData name="Katnich, Rob" userId="2fd29f00-9b45-4dfd-a29c-7451e8654a76" providerId="ADAL" clId="{71E10B3A-D466-6C45-B85D-9FDE5145B3B2}" dt="2025-06-09T16:18:30.920" v="6" actId="1076"/>
            <ac:spMkLst>
              <pc:docMk/>
              <pc:sldMasterMk cId="44526332" sldId="2147483660"/>
              <pc:sldLayoutMk cId="751054563" sldId="2147483661"/>
              <ac:spMk id="12" creationId="{8570A318-5A41-C7DD-0C04-A9B9303A2EFA}"/>
            </ac:spMkLst>
          </pc:spChg>
          <pc:spChg chg="mod">
            <ac:chgData name="Katnich, Rob" userId="2fd29f00-9b45-4dfd-a29c-7451e8654a76" providerId="ADAL" clId="{71E10B3A-D466-6C45-B85D-9FDE5145B3B2}" dt="2025-06-09T16:18:47.932" v="12" actId="20577"/>
            <ac:spMkLst>
              <pc:docMk/>
              <pc:sldMasterMk cId="44526332" sldId="2147483660"/>
              <pc:sldLayoutMk cId="751054563" sldId="2147483661"/>
              <ac:spMk id="13" creationId="{B75650C1-BA88-D674-962C-41BB6B2D3C14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FB132F3-0E28-9D5B-430E-9379E29BBE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44003" y="10374406"/>
            <a:ext cx="2682688" cy="334831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570A318-5A41-C7DD-0C04-A9B9303A2EF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98404" y="11008230"/>
            <a:ext cx="5790033" cy="4527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RE/MAX Office Name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B75650C1-BA88-D674-962C-41BB6B2D3C1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98404" y="11460968"/>
            <a:ext cx="5790033" cy="19835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500" b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Agent Name</a:t>
            </a:r>
          </a:p>
          <a:p>
            <a:pPr lvl="0"/>
            <a:r>
              <a:rPr lang="en-US" dirty="0"/>
              <a:t>800.555.1212</a:t>
            </a:r>
          </a:p>
          <a:p>
            <a:pPr lvl="0"/>
            <a:r>
              <a:rPr lang="en-US" dirty="0" err="1"/>
              <a:t>email@youremail.com</a:t>
            </a:r>
            <a:endParaRPr lang="en-US" dirty="0"/>
          </a:p>
          <a:p>
            <a:pPr lvl="0"/>
            <a:r>
              <a:rPr lang="en-US" dirty="0" err="1"/>
              <a:t>websiteURL.com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054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56F7308-F3D7-D85A-DD20-1881242C72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3716000" cy="171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3FDC0A4-C9EE-221C-A563-105943BC74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D20BE-D3D9-83B1-D2B2-C5C30CCCB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RE/MAX Office Name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AFC073-9962-80BF-9DAA-A800B30599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effectLst/>
                <a:latin typeface="Montserrat Light" pitchFamily="2" charset="77"/>
              </a:rPr>
              <a:t>Agent Name</a:t>
            </a:r>
          </a:p>
          <a:p>
            <a:r>
              <a:rPr lang="en-US" dirty="0">
                <a:effectLst/>
                <a:latin typeface="Montserrat Light" pitchFamily="2" charset="77"/>
              </a:rPr>
              <a:t>800.555.1212</a:t>
            </a:r>
          </a:p>
          <a:p>
            <a:r>
              <a:rPr lang="en-US" dirty="0" err="1">
                <a:effectLst/>
                <a:latin typeface="Montserrat Light" pitchFamily="2" charset="77"/>
              </a:rPr>
              <a:t>email@youremail.com</a:t>
            </a:r>
            <a:endParaRPr lang="en-US" dirty="0">
              <a:effectLst/>
              <a:latin typeface="Montserrat Light" pitchFamily="2" charset="77"/>
            </a:endParaRPr>
          </a:p>
          <a:p>
            <a:r>
              <a:rPr lang="en-US" dirty="0" err="1">
                <a:effectLst/>
                <a:latin typeface="Montserrat Light" pitchFamily="2" charset="77"/>
              </a:rPr>
              <a:t>websiteURL.com</a:t>
            </a:r>
            <a:endParaRPr lang="en-US" dirty="0">
              <a:effectLst/>
              <a:latin typeface="Montserrat Ligh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244146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Words>16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Montserrat</vt:lpstr>
      <vt:lpstr>Montserrat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Katnich, Rob</dc:creator>
  <cp:lastModifiedBy>Katnich, Rob</cp:lastModifiedBy>
  <cp:revision>1</cp:revision>
  <dcterms:created xsi:type="dcterms:W3CDTF">2025-06-09T14:39:20Z</dcterms:created>
  <dcterms:modified xsi:type="dcterms:W3CDTF">2025-06-09T16:19:17Z</dcterms:modified>
</cp:coreProperties>
</file>